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89" r:id="rId26"/>
    <p:sldId id="290" r:id="rId27"/>
    <p:sldId id="291" r:id="rId28"/>
    <p:sldId id="292" r:id="rId29"/>
    <p:sldId id="271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1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6261</TotalTime>
  <Words>386</Words>
  <Application>Microsoft Macintosh PowerPoint</Application>
  <PresentationFormat>On-screen Show (4:3)</PresentationFormat>
  <Paragraphs>99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Java + Jira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157</cp:revision>
  <dcterms:created xsi:type="dcterms:W3CDTF">2015-04-06T19:59:47Z</dcterms:created>
  <dcterms:modified xsi:type="dcterms:W3CDTF">2016-05-16T02:28:49Z</dcterms:modified>
</cp:coreProperties>
</file>